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79" r:id="rId6"/>
    <p:sldId id="280" r:id="rId7"/>
    <p:sldId id="281" r:id="rId8"/>
    <p:sldId id="283" r:id="rId9"/>
    <p:sldId id="284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70" r:id="rId19"/>
    <p:sldId id="267" r:id="rId20"/>
    <p:sldId id="268" r:id="rId21"/>
    <p:sldId id="269" r:id="rId22"/>
    <p:sldId id="271" r:id="rId23"/>
    <p:sldId id="272" r:id="rId24"/>
    <p:sldId id="273" r:id="rId25"/>
    <p:sldId id="275" r:id="rId26"/>
    <p:sldId id="285" r:id="rId27"/>
    <p:sldId id="286" r:id="rId28"/>
    <p:sldId id="288" r:id="rId29"/>
    <p:sldId id="276" r:id="rId30"/>
    <p:sldId id="287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2"/>
    <p:restoredTop sz="94621"/>
  </p:normalViewPr>
  <p:slideViewPr>
    <p:cSldViewPr snapToGrid="0" snapToObjects="1">
      <p:cViewPr varScale="1">
        <p:scale>
          <a:sx n="75" d="100"/>
          <a:sy n="75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r>
              <a:rPr lang="en-US" dirty="0" smtClean="0"/>
              <a:t>USFS – scrape additional campground information</a:t>
            </a:r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tomorrow.</a:t>
            </a:r>
          </a:p>
          <a:p>
            <a:r>
              <a:rPr lang="en-US" dirty="0" smtClean="0"/>
              <a:t>Attribute correctly.</a:t>
            </a:r>
          </a:p>
          <a:p>
            <a:r>
              <a:rPr lang="en-US" dirty="0" smtClean="0"/>
              <a:t>Abuse of resources may result in blacklisting, banning, etc.</a:t>
            </a:r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Data gathering and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first come, first serve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&amp; 2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7699" y="1774722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97995" y="2892155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35976" y="2973620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97707" y="4177658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97997" y="169068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97995" y="409362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71001" y="5295093"/>
            <a:ext cx="1000595" cy="629735"/>
            <a:chOff x="725062" y="4338136"/>
            <a:chExt cx="1000595" cy="629735"/>
          </a:xfrm>
        </p:grpSpPr>
        <p:sp>
          <p:nvSpPr>
            <p:cNvPr id="11" name="TextBox 10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/>
                  </a:solidFill>
                </a:rPr>
                <a:t>Merge</a:t>
              </a: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83373" y="5295093"/>
            <a:ext cx="1000595" cy="629735"/>
            <a:chOff x="725062" y="4338136"/>
            <a:chExt cx="1000595" cy="629735"/>
          </a:xfrm>
        </p:grpSpPr>
        <p:sp>
          <p:nvSpPr>
            <p:cNvPr id="14" name="TextBox 1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44946" y="5317167"/>
            <a:ext cx="1148456" cy="629735"/>
            <a:chOff x="674263" y="4338136"/>
            <a:chExt cx="1148456" cy="629735"/>
          </a:xfrm>
        </p:grpSpPr>
        <p:sp>
          <p:nvSpPr>
            <p:cNvPr id="17" name="TextBox 16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3"/>
                  </a:solidFill>
                </a:rPr>
                <a:t>Analyze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>
            <a:off x="5629345" y="233600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01527" y="353521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51093" y="472004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7085" y="4710031"/>
            <a:ext cx="1198958" cy="6071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205630" y="4699615"/>
            <a:ext cx="824732" cy="58215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42267" y="1540933"/>
            <a:ext cx="3776133" cy="33528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30362" y="5163732"/>
            <a:ext cx="1257740" cy="93660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66877" y="6213379"/>
            <a:ext cx="198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 object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98500" y="2676905"/>
            <a:ext cx="161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0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object:  one to many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2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03328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309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040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03330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328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4689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264985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2966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364697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90333" y="4453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64987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64985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670024" y="2778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670022" y="3980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734678" y="2794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06860" y="3993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7914" y="153910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</a:t>
            </a:r>
            <a:r>
              <a:rPr lang="en-US" sz="2800" smtClean="0">
                <a:solidFill>
                  <a:schemeClr val="accent1"/>
                </a:solidFill>
              </a:rPr>
              <a:t>amping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23237" y="153910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1"/>
                </a:solidFill>
              </a:rPr>
              <a:t>Hiking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523918" y="3560518"/>
            <a:ext cx="214525" cy="214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126642" y="3555428"/>
            <a:ext cx="214525" cy="214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62907" y="1576508"/>
            <a:ext cx="209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Water Sports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13976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834272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272253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933984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59620" y="4453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834274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4272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239311" y="2778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239309" y="3980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52400" y="2062322"/>
            <a:ext cx="11768667" cy="4440077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1234380" y="5753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H="1">
            <a:off x="1706860" y="519915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169724" y="5741836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H="1">
            <a:off x="5642204" y="5187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9739011" y="5735741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>
            <a:off x="10211491" y="518156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Diagram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8533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69067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70843" y="2036911"/>
            <a:ext cx="1131913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333067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15377" y="2036911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2315" y="3529277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MysqlStorage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269067" y="4404521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2315" y="4583643"/>
            <a:ext cx="155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CsvStorage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959601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02849" y="3529277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RidbData</a:t>
            </a:r>
            <a:endParaRPr lang="en-US" sz="2400" dirty="0"/>
          </a:p>
        </p:txBody>
      </p:sp>
      <p:cxnSp>
        <p:nvCxnSpPr>
          <p:cNvPr id="16" name="Elbow Connector 15"/>
          <p:cNvCxnSpPr>
            <a:stCxn id="5" idx="3"/>
            <a:endCxn id="13" idx="1"/>
          </p:cNvCxnSpPr>
          <p:nvPr/>
        </p:nvCxnSpPr>
        <p:spPr>
          <a:xfrm>
            <a:off x="3403599" y="2316749"/>
            <a:ext cx="3556002" cy="1443361"/>
          </a:xfrm>
          <a:prstGeom prst="bentConnector3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 flipH="1">
            <a:off x="7332133" y="2705744"/>
            <a:ext cx="8467" cy="6444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6" idx="1"/>
          </p:cNvCxnSpPr>
          <p:nvPr/>
        </p:nvCxnSpPr>
        <p:spPr>
          <a:xfrm rot="16200000" flipH="1">
            <a:off x="1394750" y="2885793"/>
            <a:ext cx="1054366" cy="69426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1" idx="1"/>
          </p:cNvCxnSpPr>
          <p:nvPr/>
        </p:nvCxnSpPr>
        <p:spPr>
          <a:xfrm rot="16200000" flipH="1">
            <a:off x="1394750" y="3940158"/>
            <a:ext cx="1054367" cy="69426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Website scraping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97" y="1690688"/>
            <a:ext cx="5693770" cy="4509466"/>
          </a:xfrm>
        </p:spPr>
      </p:pic>
      <p:sp>
        <p:nvSpPr>
          <p:cNvPr id="5" name="TextBox 4"/>
          <p:cNvSpPr txBox="1"/>
          <p:nvPr/>
        </p:nvSpPr>
        <p:spPr>
          <a:xfrm>
            <a:off x="6829910" y="2370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BeautifulSoup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7830" y="2370665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Selenium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API</a:t>
            </a:r>
          </a:p>
          <a:p>
            <a:r>
              <a:rPr lang="en-US" dirty="0" smtClean="0"/>
              <a:t>Links are discovered through scraping (already done)</a:t>
            </a:r>
          </a:p>
          <a:p>
            <a:r>
              <a:rPr lang="en-US" dirty="0" smtClean="0"/>
              <a:t>Pages are fairly uniform!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" y="0"/>
            <a:ext cx="10058400" cy="6709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0" y="5469467"/>
            <a:ext cx="2760133" cy="124000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2534" y="541867"/>
            <a:ext cx="1845734" cy="37253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33700" y="2404533"/>
            <a:ext cx="5058833" cy="4402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33700" y="5130801"/>
            <a:ext cx="5058833" cy="5418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3332" y="626533"/>
            <a:ext cx="11209867" cy="5603166"/>
            <a:chOff x="423333" y="1075267"/>
            <a:chExt cx="10058400" cy="49681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1075267"/>
              <a:ext cx="10058400" cy="49681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23333" y="1473201"/>
              <a:ext cx="10058400" cy="72813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333" y="3758317"/>
              <a:ext cx="10058400" cy="188048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1166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31462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9443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1174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1464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1462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82900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03196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41177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902908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18467" y="4334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03198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03196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04468" y="4906668"/>
            <a:ext cx="1000595" cy="629735"/>
            <a:chOff x="725062" y="4338136"/>
            <a:chExt cx="1000595" cy="629735"/>
          </a:xfrm>
        </p:grpSpPr>
        <p:sp>
          <p:nvSpPr>
            <p:cNvPr id="23" name="TextBox 2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6840" y="4906668"/>
            <a:ext cx="1000595" cy="629735"/>
            <a:chOff x="725062" y="4338136"/>
            <a:chExt cx="1000595" cy="629735"/>
          </a:xfrm>
        </p:grpSpPr>
        <p:sp>
          <p:nvSpPr>
            <p:cNvPr id="28" name="TextBox 27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78413" y="4928742"/>
            <a:ext cx="1148456" cy="629735"/>
            <a:chOff x="674263" y="4338136"/>
            <a:chExt cx="1148456" cy="629735"/>
          </a:xfrm>
        </p:grpSpPr>
        <p:sp>
          <p:nvSpPr>
            <p:cNvPr id="31" name="TextBox 30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40582" y="4926682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852954" y="4926682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414527" y="4948756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 flipH="1">
            <a:off x="9208235" y="193199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08233" y="313346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462812" y="194758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34994" y="3146793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384560" y="433161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0"/>
          </p:cNvCxnSpPr>
          <p:nvPr/>
        </p:nvCxnSpPr>
        <p:spPr>
          <a:xfrm>
            <a:off x="2930552" y="432160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039097" y="431119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129414" y="436636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675406" y="435635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783951" y="434594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098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48396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6377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48396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99832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20130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8111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5399" y="3653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0130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60791" y="5603395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55136" y="4267354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977" y="5602765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>
            <a:off x="92251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2"/>
            <a:endCxn id="61" idx="0"/>
          </p:cNvCxnSpPr>
          <p:nvPr/>
        </p:nvCxnSpPr>
        <p:spPr>
          <a:xfrm flipH="1">
            <a:off x="5889296" y="2188863"/>
            <a:ext cx="6" cy="7999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389004" y="1559128"/>
            <a:ext cx="1000595" cy="629735"/>
            <a:chOff x="725062" y="4338136"/>
            <a:chExt cx="1000595" cy="629735"/>
          </a:xfrm>
        </p:grpSpPr>
        <p:sp>
          <p:nvSpPr>
            <p:cNvPr id="46" name="TextBox 45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17" idx="1"/>
            <a:endCxn id="46" idx="3"/>
          </p:cNvCxnSpPr>
          <p:nvPr/>
        </p:nvCxnSpPr>
        <p:spPr>
          <a:xfrm flipH="1">
            <a:off x="6389599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</p:cNvCxnSpPr>
          <p:nvPr/>
        </p:nvCxnSpPr>
        <p:spPr>
          <a:xfrm>
            <a:off x="3958473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83973" y="3045871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4484257" y="298885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>
          <a:xfrm flipH="1">
            <a:off x="5889293" y="3618593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880860" y="3024260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5855430" y="4912351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880860" y="5611260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endCxn id="65" idx="0"/>
          </p:cNvCxnSpPr>
          <p:nvPr/>
        </p:nvCxnSpPr>
        <p:spPr>
          <a:xfrm flipH="1">
            <a:off x="3381158" y="2195820"/>
            <a:ext cx="13649" cy="828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51913" y="311891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873022" y="4236351"/>
            <a:ext cx="1360358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052725" y="4318036"/>
            <a:ext cx="1052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873024" y="3034884"/>
            <a:ext cx="1360356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1550039" y="368099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0" idx="2"/>
            <a:endCxn id="69" idx="1"/>
          </p:cNvCxnSpPr>
          <p:nvPr/>
        </p:nvCxnSpPr>
        <p:spPr>
          <a:xfrm rot="16200000" flipH="1">
            <a:off x="1687009" y="4732277"/>
            <a:ext cx="1060042" cy="1327659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0" idx="0"/>
          </p:cNvCxnSpPr>
          <p:nvPr/>
        </p:nvCxnSpPr>
        <p:spPr>
          <a:xfrm flipH="1">
            <a:off x="3381158" y="3647502"/>
            <a:ext cx="13647" cy="1963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19646" y="5926127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389597" y="5918262"/>
            <a:ext cx="3717179" cy="15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41" idx="2"/>
          </p:cNvCxnSpPr>
          <p:nvPr/>
        </p:nvCxnSpPr>
        <p:spPr>
          <a:xfrm rot="5400000" flipH="1">
            <a:off x="4336155" y="-38419"/>
            <a:ext cx="2807788" cy="9734051"/>
          </a:xfrm>
          <a:prstGeom prst="bentConnector4">
            <a:avLst>
              <a:gd name="adj1" fmla="val -8142"/>
              <a:gd name="adj2" fmla="val 10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4687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20086" y="101633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RIDB API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417211" y="81521"/>
            <a:ext cx="168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NF websites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448" y="2522107"/>
            <a:ext cx="178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eservations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objects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properties that are likely to change – API parameters, scraping code,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Build on abstractions to further distance from implementation details</a:t>
            </a:r>
          </a:p>
          <a:p>
            <a:r>
              <a:rPr lang="en-US" dirty="0" smtClean="0"/>
              <a:t>Create testable, maintainable structures</a:t>
            </a:r>
          </a:p>
          <a:p>
            <a:r>
              <a:rPr lang="en-US" dirty="0" smtClean="0"/>
              <a:t>Quick incorporation of new sources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across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311166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1131462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569443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1174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1131464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31462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2900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03196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241177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7902908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618467" y="4927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803198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803196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4468" y="5499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16840" y="5499332"/>
            <a:ext cx="1000595" cy="629735"/>
            <a:chOff x="725062" y="4338136"/>
            <a:chExt cx="1000595" cy="629735"/>
          </a:xfrm>
        </p:grpSpPr>
        <p:sp>
          <p:nvSpPr>
            <p:cNvPr id="67" name="TextBox 6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78413" y="5521406"/>
            <a:ext cx="1148456" cy="629735"/>
            <a:chOff x="674263" y="4338136"/>
            <a:chExt cx="1148456" cy="629735"/>
          </a:xfrm>
        </p:grpSpPr>
        <p:sp>
          <p:nvSpPr>
            <p:cNvPr id="70" name="TextBox 6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40582" y="5519346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852954" y="5519346"/>
            <a:ext cx="1000595" cy="629735"/>
            <a:chOff x="725062" y="4338136"/>
            <a:chExt cx="1000595" cy="629735"/>
          </a:xfrm>
        </p:grpSpPr>
        <p:sp>
          <p:nvSpPr>
            <p:cNvPr id="76" name="TextBox 75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414527" y="5541420"/>
            <a:ext cx="1148456" cy="629735"/>
            <a:chOff x="674263" y="4338136"/>
            <a:chExt cx="1148456" cy="629735"/>
          </a:xfrm>
        </p:grpSpPr>
        <p:sp>
          <p:nvSpPr>
            <p:cNvPr id="79" name="TextBox 78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/>
          <p:cNvCxnSpPr>
            <a:endCxn id="65" idx="0"/>
          </p:cNvCxnSpPr>
          <p:nvPr/>
        </p:nvCxnSpPr>
        <p:spPr>
          <a:xfrm flipH="1">
            <a:off x="9208235" y="2524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208233" y="3726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462812" y="2540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2434994" y="3739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384560" y="492428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0"/>
          </p:cNvCxnSpPr>
          <p:nvPr/>
        </p:nvCxnSpPr>
        <p:spPr>
          <a:xfrm>
            <a:off x="2930552" y="491427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039097" y="490385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9129414" y="495903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675406" y="494902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7783951" y="493860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60400" y="1727196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60399" y="2945247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0399" y="4130478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8720</TotalTime>
  <Words>694</Words>
  <Application>Microsoft Macintosh PowerPoint</Application>
  <PresentationFormat>Widescreen</PresentationFormat>
  <Paragraphs>169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PowerPoint Presentation</vt:lpstr>
      <vt:lpstr>PowerPoint Presentation</vt:lpstr>
      <vt:lpstr>PowerPoint Presentation</vt:lpstr>
      <vt:lpstr>How will objects help?</vt:lpstr>
      <vt:lpstr>Look across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Data gathering and organization</vt:lpstr>
      <vt:lpstr>RIDB API</vt:lpstr>
      <vt:lpstr>RIDB API Documentation</vt:lpstr>
      <vt:lpstr>RIDB data notes</vt:lpstr>
      <vt:lpstr>To the Lab! </vt:lpstr>
      <vt:lpstr>Lab 1 &amp; 2 summary</vt:lpstr>
      <vt:lpstr>RIDB object:  one to many</vt:lpstr>
      <vt:lpstr>Object Diagram</vt:lpstr>
      <vt:lpstr>USFS Website scraping</vt:lpstr>
      <vt:lpstr>USFS Data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40</cp:revision>
  <dcterms:created xsi:type="dcterms:W3CDTF">2016-05-20T22:04:14Z</dcterms:created>
  <dcterms:modified xsi:type="dcterms:W3CDTF">2016-05-26T23:24:50Z</dcterms:modified>
</cp:coreProperties>
</file>